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0"/>
  </p:notesMasterIdLst>
  <p:sldIdLst>
    <p:sldId id="278" r:id="rId3"/>
    <p:sldId id="287" r:id="rId4"/>
    <p:sldId id="298" r:id="rId5"/>
    <p:sldId id="256" r:id="rId6"/>
    <p:sldId id="285" r:id="rId7"/>
    <p:sldId id="296" r:id="rId8"/>
    <p:sldId id="283" r:id="rId9"/>
    <p:sldId id="282" r:id="rId10"/>
    <p:sldId id="297" r:id="rId11"/>
    <p:sldId id="292" r:id="rId12"/>
    <p:sldId id="257" r:id="rId13"/>
    <p:sldId id="258" r:id="rId14"/>
    <p:sldId id="288" r:id="rId15"/>
    <p:sldId id="289" r:id="rId16"/>
    <p:sldId id="291" r:id="rId17"/>
    <p:sldId id="295" r:id="rId18"/>
    <p:sldId id="29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79" autoAdjust="0"/>
  </p:normalViewPr>
  <p:slideViewPr>
    <p:cSldViewPr>
      <p:cViewPr varScale="1">
        <p:scale>
          <a:sx n="56" d="100"/>
          <a:sy n="56" d="100"/>
        </p:scale>
        <p:origin x="96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53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98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21/03/2022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21/03/2022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3/21/2022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21/03/2022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21/03/2022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828800"/>
            <a:ext cx="44577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828800"/>
            <a:ext cx="219456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21/03/2022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3/21/2022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1113022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5305424"/>
            <a:ext cx="6078062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3"/>
            <a:ext cx="9141714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265044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436315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2478361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4571999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21/03/2022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65125"/>
            <a:ext cx="13715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21/03/2022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2CC5C-56DC-440A-BFC4-9C0267FAF22E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9CFBD-6F83-488A-B952-E58087E17C5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6416675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21/03/2022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6416675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416675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410320" y="1995459"/>
            <a:ext cx="6343650" cy="158972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pPr algn="ctr"/>
            <a:br>
              <a:rPr lang="en-US" sz="11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1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1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1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1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11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11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549002" y="2366978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TOÁN LỚP 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1741165" y="3712563"/>
            <a:ext cx="5681959" cy="46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Nguyễn Phương Tĩnh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3200" y="0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NGHỈ GIỮA GIỜ</a:t>
            </a:r>
            <a:endParaRPr lang="vi-VN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D51142-E86F-4C00-8E5D-CF4524A0D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6488"/>
            <a:ext cx="9144000" cy="600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700808"/>
            <a:ext cx="8748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 TẬP- THỰC HÀNH</a:t>
            </a:r>
            <a:endParaRPr lang="vi-VN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755576" y="692696"/>
            <a:ext cx="3024336" cy="1008112"/>
            <a:chOff x="755576" y="692696"/>
            <a:chExt cx="3024336" cy="1008112"/>
          </a:xfrm>
        </p:grpSpPr>
        <p:sp>
          <p:nvSpPr>
            <p:cNvPr id="2" name="Oval 1"/>
            <p:cNvSpPr/>
            <p:nvPr/>
          </p:nvSpPr>
          <p:spPr>
            <a:xfrm>
              <a:off x="755576" y="692696"/>
              <a:ext cx="1152128" cy="10081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/>
                <a:t>1</a:t>
              </a:r>
              <a:endParaRPr lang="vi-VN" sz="4400" b="1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11760" y="842809"/>
              <a:ext cx="13681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vi-VN" sz="4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390000" y="3560822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4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8435" y="2276872"/>
            <a:ext cx="1116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endParaRPr lang="vi-VN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2201" y="2852936"/>
            <a:ext cx="1116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vi-VN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2391" y="2564904"/>
            <a:ext cx="546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vi-VN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85408" y="3560822"/>
            <a:ext cx="92229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11970" y="2276872"/>
            <a:ext cx="1116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vi-VN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5736" y="2852936"/>
            <a:ext cx="1116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vi-VN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5926" y="2564904"/>
            <a:ext cx="546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vi-VN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088943" y="3560822"/>
            <a:ext cx="97900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107714" y="2265553"/>
            <a:ext cx="1116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endParaRPr lang="vi-VN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01480" y="2841617"/>
            <a:ext cx="1116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vi-VN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11670" y="2553585"/>
            <a:ext cx="546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vi-VN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984687" y="3549503"/>
            <a:ext cx="95546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003458" y="2240586"/>
            <a:ext cx="1116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vi-VN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97224" y="2816650"/>
            <a:ext cx="1116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vi-VN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07414" y="2528618"/>
            <a:ext cx="546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vi-VN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880431" y="3524536"/>
            <a:ext cx="100068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75548" y="3557914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sz="4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03764" y="3571709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4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07157" y="3573834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sz="4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41859" y="3535855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vi-VN" sz="4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59652" y="3532382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vi-VN" sz="4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97540" y="3530618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vi-VN" sz="4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84245" y="3547646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vi-VN" sz="4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6713968" y="3524536"/>
            <a:ext cx="116714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34299" y="692696"/>
            <a:ext cx="6674005" cy="1008112"/>
            <a:chOff x="634299" y="692696"/>
            <a:chExt cx="6674005" cy="1008112"/>
          </a:xfrm>
        </p:grpSpPr>
        <p:sp>
          <p:nvSpPr>
            <p:cNvPr id="3" name="Oval 2"/>
            <p:cNvSpPr/>
            <p:nvPr/>
          </p:nvSpPr>
          <p:spPr>
            <a:xfrm>
              <a:off x="634299" y="692696"/>
              <a:ext cx="1273405" cy="10081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/>
                <a:t>2</a:t>
              </a:r>
              <a:endParaRPr lang="vi-VN" sz="4400" b="1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195736" y="842809"/>
              <a:ext cx="51125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Đặt tính rồi tính</a:t>
              </a:r>
              <a:endParaRPr lang="vi-VN" sz="4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3529" y="2276872"/>
            <a:ext cx="8424936" cy="673346"/>
            <a:chOff x="323529" y="2276872"/>
            <a:chExt cx="8424936" cy="673346"/>
          </a:xfrm>
        </p:grpSpPr>
        <p:sp>
          <p:nvSpPr>
            <p:cNvPr id="5" name="TextBox 4"/>
            <p:cNvSpPr txBox="1"/>
            <p:nvPr/>
          </p:nvSpPr>
          <p:spPr>
            <a:xfrm>
              <a:off x="323529" y="2303887"/>
              <a:ext cx="1872207" cy="64633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Arial" panose="020B0604020202020204" pitchFamily="34" charset="0"/>
                  <a:cs typeface="Arial" panose="020B0604020202020204" pitchFamily="34" charset="0"/>
                </a:rPr>
                <a:t>13 + 21</a:t>
              </a:r>
              <a:endParaRPr lang="vi-VN" sz="3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04418" y="2298380"/>
              <a:ext cx="1823565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Arial" panose="020B0604020202020204" pitchFamily="34" charset="0"/>
                  <a:cs typeface="Arial" panose="020B0604020202020204" pitchFamily="34" charset="0"/>
                </a:rPr>
                <a:t>15 + 64</a:t>
              </a:r>
              <a:endParaRPr lang="vi-VN" sz="3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16337" y="2287626"/>
              <a:ext cx="1871887" cy="64633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Arial" panose="020B0604020202020204" pitchFamily="34" charset="0"/>
                  <a:cs typeface="Arial" panose="020B0604020202020204" pitchFamily="34" charset="0"/>
                </a:rPr>
                <a:t>34 + 40</a:t>
              </a:r>
              <a:endParaRPr lang="vi-VN" sz="3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28257" y="2276872"/>
              <a:ext cx="1920208" cy="646331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Arial" panose="020B0604020202020204" pitchFamily="34" charset="0"/>
                  <a:cs typeface="Arial" panose="020B0604020202020204" pitchFamily="34" charset="0"/>
                </a:rPr>
                <a:t>83 + 15</a:t>
              </a:r>
              <a:endParaRPr lang="vi-VN" sz="3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2339752" y="1488078"/>
            <a:ext cx="16561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76056" y="1452284"/>
            <a:ext cx="10081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86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3568" y="548680"/>
            <a:ext cx="8352928" cy="1008112"/>
            <a:chOff x="634299" y="692696"/>
            <a:chExt cx="6674005" cy="1008112"/>
          </a:xfrm>
        </p:grpSpPr>
        <p:sp>
          <p:nvSpPr>
            <p:cNvPr id="3" name="Oval 2"/>
            <p:cNvSpPr/>
            <p:nvPr/>
          </p:nvSpPr>
          <p:spPr>
            <a:xfrm>
              <a:off x="634299" y="692696"/>
              <a:ext cx="1273405" cy="10081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/>
                <a:t>3</a:t>
              </a:r>
              <a:endParaRPr lang="vi-VN" sz="4400" b="1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195736" y="842809"/>
              <a:ext cx="51125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Arial" panose="020B0604020202020204" pitchFamily="34" charset="0"/>
                  <a:cs typeface="Arial" panose="020B0604020202020204" pitchFamily="34" charset="0"/>
                </a:rPr>
                <a:t>Tìm chỗ đỗ cho trực thăng</a:t>
              </a:r>
              <a:endParaRPr lang="vi-VN" sz="3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56792"/>
            <a:ext cx="8608866" cy="520397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979712" y="3645024"/>
            <a:ext cx="5256584" cy="1728192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951997" y="3645024"/>
            <a:ext cx="2284299" cy="1715741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60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95536" y="188640"/>
            <a:ext cx="8928992" cy="2921049"/>
            <a:chOff x="395536" y="188640"/>
            <a:chExt cx="8928992" cy="2921049"/>
          </a:xfrm>
        </p:grpSpPr>
        <p:sp>
          <p:nvSpPr>
            <p:cNvPr id="3" name="Oval 2"/>
            <p:cNvSpPr/>
            <p:nvPr/>
          </p:nvSpPr>
          <p:spPr>
            <a:xfrm>
              <a:off x="3059832" y="188640"/>
              <a:ext cx="1593745" cy="10081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/>
                <a:t>4</a:t>
              </a:r>
              <a:endParaRPr lang="vi-VN" sz="4400" b="1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95536" y="1355363"/>
              <a:ext cx="892899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Arial" panose="020B0604020202020204" pitchFamily="34" charset="0"/>
                  <a:cs typeface="Arial" panose="020B0604020202020204" pitchFamily="34" charset="0"/>
                </a:rPr>
                <a:t>   Có hai cây cà chua trong vườn. Một cây có 10 quả, một cây có 26 quả. Hỏi cả hai cây có bao nhiêu quả cà chua?</a:t>
              </a:r>
              <a:endParaRPr lang="vi-VN" sz="3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7812360" y="1916832"/>
            <a:ext cx="792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9552" y="2492896"/>
            <a:ext cx="72728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9552" y="3109689"/>
            <a:ext cx="77768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748007" y="3609198"/>
            <a:ext cx="864096" cy="74621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17208" y="3596668"/>
            <a:ext cx="864096" cy="74621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vi-VN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70728" y="3606832"/>
            <a:ext cx="864096" cy="74621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b="1"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39929" y="3606816"/>
            <a:ext cx="864096" cy="74621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vi-VN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5760" y="3610332"/>
            <a:ext cx="864096" cy="74621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b="1"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49767" y="3617683"/>
            <a:ext cx="864096" cy="74621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vi-VN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18968" y="3605153"/>
            <a:ext cx="864096" cy="74621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vi-VN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72488" y="3615317"/>
            <a:ext cx="864096" cy="74621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vi-VN" sz="3200" b="1"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41689" y="3615301"/>
            <a:ext cx="864096" cy="74621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vi-VN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67520" y="3615301"/>
            <a:ext cx="864096" cy="74621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vi-VN" sz="3200" b="1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32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  <p:bldP spid="17" grpId="0" animBg="1"/>
      <p:bldP spid="18" grpId="0" animBg="1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1700808"/>
            <a:ext cx="8748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7936" y="1853208"/>
            <a:ext cx="8748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CHÂN THÀNH CẢM ƠN</a:t>
            </a:r>
            <a:endParaRPr lang="vi-VN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1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5189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700808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vi-VN" sz="7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37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0A2A4-199F-4BF6-8D9C-352612B2A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7B771-2D15-48A2-BFFE-4FA1D2F4A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336A41-ACAF-474C-A5D1-A3EEA261C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8924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34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479358" y="1362245"/>
            <a:ext cx="3938236" cy="1080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Rectangle 1"/>
          <p:cNvSpPr/>
          <p:nvPr/>
        </p:nvSpPr>
        <p:spPr>
          <a:xfrm>
            <a:off x="2474678" y="2610487"/>
            <a:ext cx="3938236" cy="10801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720284" y="1516133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41 + 5 =</a:t>
            </a:r>
            <a:endParaRPr lang="vi-VN" sz="4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5757" y="2724053"/>
            <a:ext cx="28367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 37 + 2 = </a:t>
            </a:r>
            <a:endParaRPr lang="vi-VN" sz="4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74678" y="3858729"/>
            <a:ext cx="3938236" cy="10801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/>
          <p:cNvSpPr txBox="1"/>
          <p:nvPr/>
        </p:nvSpPr>
        <p:spPr>
          <a:xfrm>
            <a:off x="2613712" y="3959673"/>
            <a:ext cx="3828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50 + 13 =</a:t>
            </a:r>
            <a:endParaRPr lang="vi-VN" sz="4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685" y="1475480"/>
            <a:ext cx="11719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endParaRPr lang="vi-VN" sz="4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8357" y="2724053"/>
            <a:ext cx="11719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endParaRPr lang="vi-VN" sz="4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23639" y="3920552"/>
            <a:ext cx="11719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  <a:endParaRPr lang="vi-VN" sz="4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5" grpId="0"/>
      <p:bldP spid="10" grpId="0"/>
      <p:bldP spid="11" grpId="0" animBg="1"/>
      <p:bldP spid="12" grpId="0"/>
      <p:bldP spid="14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8964487" cy="29523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3688" y="3429000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Sách toán trang 48</a:t>
            </a:r>
            <a:endParaRPr lang="vi-VN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81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700808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 THÀNH </a:t>
            </a:r>
          </a:p>
          <a:p>
            <a:pPr algn="ctr"/>
            <a:r>
              <a:rPr lang="en-US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KIẾN THỨC MỚI</a:t>
            </a:r>
            <a:endParaRPr lang="vi-VN" sz="6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81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501047" y="258660"/>
            <a:ext cx="2557086" cy="3170614"/>
            <a:chOff x="5501047" y="258660"/>
            <a:chExt cx="2557086" cy="317061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5C2B09E-098F-4A55-BBDE-6B184C958CD9}"/>
                </a:ext>
              </a:extLst>
            </p:cNvPr>
            <p:cNvSpPr/>
            <p:nvPr/>
          </p:nvSpPr>
          <p:spPr>
            <a:xfrm>
              <a:off x="5501049" y="258660"/>
              <a:ext cx="1191922" cy="880098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Chục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E936DD2-9C69-4A3D-98D2-0395375E0076}"/>
                </a:ext>
              </a:extLst>
            </p:cNvPr>
            <p:cNvSpPr/>
            <p:nvPr/>
          </p:nvSpPr>
          <p:spPr>
            <a:xfrm>
              <a:off x="6678775" y="258660"/>
              <a:ext cx="1371884" cy="88009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9024348-2586-4563-9F2A-802ADE13DCF5}"/>
                </a:ext>
              </a:extLst>
            </p:cNvPr>
            <p:cNvSpPr/>
            <p:nvPr/>
          </p:nvSpPr>
          <p:spPr>
            <a:xfrm>
              <a:off x="5501048" y="1138758"/>
              <a:ext cx="1328067" cy="144071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F0AE6B-4D80-45E1-9DA4-607AF6346FB2}"/>
                </a:ext>
              </a:extLst>
            </p:cNvPr>
            <p:cNvSpPr/>
            <p:nvPr/>
          </p:nvSpPr>
          <p:spPr>
            <a:xfrm>
              <a:off x="6678774" y="1138758"/>
              <a:ext cx="1371884" cy="139352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9FBB3FF-63B4-45E9-BA38-589C2EE323E8}"/>
                </a:ext>
              </a:extLst>
            </p:cNvPr>
            <p:cNvSpPr/>
            <p:nvPr/>
          </p:nvSpPr>
          <p:spPr>
            <a:xfrm>
              <a:off x="6692971" y="2546914"/>
              <a:ext cx="1365162" cy="88236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799F3F2-44FD-4DDE-9802-FDEDF3494BEB}"/>
                </a:ext>
              </a:extLst>
            </p:cNvPr>
            <p:cNvSpPr/>
            <p:nvPr/>
          </p:nvSpPr>
          <p:spPr>
            <a:xfrm>
              <a:off x="5501047" y="2546914"/>
              <a:ext cx="1177727" cy="88009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F1F8F31A-17BD-495C-8FC5-EF74AF818914}"/>
              </a:ext>
            </a:extLst>
          </p:cNvPr>
          <p:cNvSpPr txBox="1"/>
          <p:nvPr/>
        </p:nvSpPr>
        <p:spPr>
          <a:xfrm>
            <a:off x="6061209" y="1212438"/>
            <a:ext cx="87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A29576-C2C2-4EA8-ADB9-9349DB96DFA9}"/>
              </a:ext>
            </a:extLst>
          </p:cNvPr>
          <p:cNvSpPr txBox="1"/>
          <p:nvPr/>
        </p:nvSpPr>
        <p:spPr>
          <a:xfrm>
            <a:off x="7035656" y="1218960"/>
            <a:ext cx="87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9D42A7-0ED4-4834-B874-2BF01DEB4951}"/>
              </a:ext>
            </a:extLst>
          </p:cNvPr>
          <p:cNvSpPr txBox="1"/>
          <p:nvPr/>
        </p:nvSpPr>
        <p:spPr>
          <a:xfrm>
            <a:off x="7046138" y="1884614"/>
            <a:ext cx="87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DC1918-00F8-4CF9-9C9F-2734311B660E}"/>
              </a:ext>
            </a:extLst>
          </p:cNvPr>
          <p:cNvSpPr txBox="1"/>
          <p:nvPr/>
        </p:nvSpPr>
        <p:spPr>
          <a:xfrm>
            <a:off x="6051497" y="2620014"/>
            <a:ext cx="87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866FD0D-F433-4966-B4D9-0778608FF318}"/>
              </a:ext>
            </a:extLst>
          </p:cNvPr>
          <p:cNvSpPr txBox="1"/>
          <p:nvPr/>
        </p:nvSpPr>
        <p:spPr>
          <a:xfrm>
            <a:off x="7046138" y="2615609"/>
            <a:ext cx="87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43808" y="3607865"/>
            <a:ext cx="3440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1: Đặt tính:</a:t>
            </a:r>
            <a:endParaRPr lang="vi-VN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46765" y="5196933"/>
            <a:ext cx="3021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2: Tính:</a:t>
            </a:r>
            <a:endParaRPr lang="vi-VN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18794" y="4153272"/>
            <a:ext cx="73418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Hàng đơn vị viết thẳng hàng đơn vị, hàng chục viết thẳng hàng chục, viết dấu </a:t>
            </a: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+,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kẻ vạch ngang</a:t>
            </a:r>
            <a:endParaRPr lang="vi-VN" sz="2400" b="1"/>
          </a:p>
        </p:txBody>
      </p:sp>
      <p:sp>
        <p:nvSpPr>
          <p:cNvPr id="41" name="TextBox 40"/>
          <p:cNvSpPr txBox="1"/>
          <p:nvPr/>
        </p:nvSpPr>
        <p:spPr>
          <a:xfrm>
            <a:off x="1805554" y="5659367"/>
            <a:ext cx="6382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2 cộng 5 bằng 7, viết 7 thẳng hàng đơn vị</a:t>
            </a:r>
            <a:endParaRPr lang="vi-VN" sz="2400" b="1"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93416" y="259308"/>
            <a:ext cx="3958377" cy="25307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22" y="1531653"/>
            <a:ext cx="3385221" cy="125842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22" y="259309"/>
            <a:ext cx="2478218" cy="1258423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889D42A7-0ED4-4834-B874-2BF01DEB4951}"/>
              </a:ext>
            </a:extLst>
          </p:cNvPr>
          <p:cNvSpPr txBox="1"/>
          <p:nvPr/>
        </p:nvSpPr>
        <p:spPr>
          <a:xfrm>
            <a:off x="6061210" y="1865833"/>
            <a:ext cx="87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30092" y="3929358"/>
            <a:ext cx="813994" cy="830997"/>
            <a:chOff x="1171091" y="4725144"/>
            <a:chExt cx="813994" cy="830997"/>
          </a:xfrm>
        </p:grpSpPr>
        <p:sp>
          <p:nvSpPr>
            <p:cNvPr id="2" name="TextBox 1"/>
            <p:cNvSpPr txBox="1"/>
            <p:nvPr/>
          </p:nvSpPr>
          <p:spPr>
            <a:xfrm>
              <a:off x="1171091" y="4725144"/>
              <a:ext cx="4362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/>
                <a:t>3</a:t>
              </a:r>
              <a:r>
                <a:rPr lang="en-US" sz="4400" b="1"/>
                <a:t> </a:t>
              </a:r>
              <a:endParaRPr lang="vi-VN" sz="4400" b="1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548845" y="4725144"/>
              <a:ext cx="4362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/>
                <a:t>2</a:t>
              </a:r>
              <a:r>
                <a:rPr lang="en-US" sz="4400" b="1"/>
                <a:t> </a:t>
              </a:r>
              <a:endParaRPr lang="vi-VN" sz="4400" b="1"/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315555" y="5144266"/>
            <a:ext cx="11974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05421" y="5100630"/>
            <a:ext cx="52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/>
              <a:t>7</a:t>
            </a:r>
            <a:r>
              <a:rPr lang="en-US" sz="4400" b="1"/>
              <a:t> </a:t>
            </a:r>
            <a:endParaRPr lang="vi-VN" sz="4400" b="1"/>
          </a:p>
        </p:txBody>
      </p:sp>
      <p:sp>
        <p:nvSpPr>
          <p:cNvPr id="36" name="TextBox 35"/>
          <p:cNvSpPr txBox="1"/>
          <p:nvPr/>
        </p:nvSpPr>
        <p:spPr>
          <a:xfrm>
            <a:off x="506240" y="5095415"/>
            <a:ext cx="580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/>
              <a:t>4</a:t>
            </a:r>
            <a:r>
              <a:rPr lang="en-US" sz="4400" b="1"/>
              <a:t> </a:t>
            </a:r>
            <a:endParaRPr lang="vi-VN" sz="4400" b="1"/>
          </a:p>
        </p:txBody>
      </p:sp>
      <p:grpSp>
        <p:nvGrpSpPr>
          <p:cNvPr id="4" name="Group 3"/>
          <p:cNvGrpSpPr/>
          <p:nvPr/>
        </p:nvGrpSpPr>
        <p:grpSpPr>
          <a:xfrm>
            <a:off x="533138" y="4439216"/>
            <a:ext cx="908652" cy="853805"/>
            <a:chOff x="533138" y="4439216"/>
            <a:chExt cx="908652" cy="853805"/>
          </a:xfrm>
        </p:grpSpPr>
        <p:sp>
          <p:nvSpPr>
            <p:cNvPr id="22" name="TextBox 21"/>
            <p:cNvSpPr txBox="1"/>
            <p:nvPr/>
          </p:nvSpPr>
          <p:spPr>
            <a:xfrm>
              <a:off x="913940" y="4462024"/>
              <a:ext cx="5278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/>
                <a:t>5</a:t>
              </a:r>
              <a:r>
                <a:rPr lang="en-US" sz="4400" b="1"/>
                <a:t> </a:t>
              </a:r>
              <a:endParaRPr lang="vi-VN" sz="4400" b="1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33138" y="4439216"/>
              <a:ext cx="5278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/>
                <a:t>1</a:t>
              </a:r>
              <a:r>
                <a:rPr lang="en-US" sz="4400" b="1"/>
                <a:t> </a:t>
              </a:r>
              <a:endParaRPr lang="vi-VN" sz="4400" b="1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01357" y="2847216"/>
            <a:ext cx="3103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32 + 15 = </a:t>
            </a:r>
            <a:endParaRPr lang="vi-VN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96538" y="1495723"/>
            <a:ext cx="553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+</a:t>
            </a:r>
            <a:endParaRPr lang="vi-VN" sz="3600" b="1"/>
          </a:p>
        </p:txBody>
      </p:sp>
      <p:sp>
        <p:nvSpPr>
          <p:cNvPr id="54" name="TextBox 53"/>
          <p:cNvSpPr txBox="1"/>
          <p:nvPr/>
        </p:nvSpPr>
        <p:spPr>
          <a:xfrm>
            <a:off x="166502" y="4244558"/>
            <a:ext cx="369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+</a:t>
            </a:r>
            <a:endParaRPr lang="vi-VN" sz="4000" b="1"/>
          </a:p>
        </p:txBody>
      </p:sp>
      <p:sp>
        <p:nvSpPr>
          <p:cNvPr id="38" name="TextBox 37"/>
          <p:cNvSpPr txBox="1"/>
          <p:nvPr/>
        </p:nvSpPr>
        <p:spPr>
          <a:xfrm>
            <a:off x="2719206" y="2811400"/>
            <a:ext cx="1016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endParaRPr lang="vi-VN"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80558" y="2832813"/>
            <a:ext cx="730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10397" y="6115534"/>
            <a:ext cx="7341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3 cộng 1 bằng 4, viết 4 thẳng hàng chục</a:t>
            </a:r>
            <a:endParaRPr lang="vi-VN" sz="2400" b="1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29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8" grpId="0"/>
      <p:bldP spid="39" grpId="0"/>
      <p:bldP spid="21" grpId="0"/>
      <p:bldP spid="41" grpId="0"/>
      <p:bldP spid="46" grpId="0"/>
      <p:bldP spid="30" grpId="0"/>
      <p:bldP spid="36" grpId="0"/>
      <p:bldP spid="19" grpId="0"/>
      <p:bldP spid="27" grpId="0"/>
      <p:bldP spid="54" grpId="0"/>
      <p:bldP spid="38" grpId="0"/>
      <p:bldP spid="40" grpId="0"/>
      <p:bldP spid="40" grpId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3416" y="259308"/>
            <a:ext cx="4410631" cy="35747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03" y="338303"/>
            <a:ext cx="4416843" cy="16963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61" y="2042129"/>
            <a:ext cx="4406986" cy="17919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3648" y="3913031"/>
            <a:ext cx="3103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24 + 30 =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0552" y="1657408"/>
            <a:ext cx="527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/>
              <a:t>0</a:t>
            </a:r>
            <a:endParaRPr lang="vi-VN" sz="5400" b="1"/>
          </a:p>
        </p:txBody>
      </p:sp>
      <p:grpSp>
        <p:nvGrpSpPr>
          <p:cNvPr id="8" name="Group 7"/>
          <p:cNvGrpSpPr/>
          <p:nvPr/>
        </p:nvGrpSpPr>
        <p:grpSpPr>
          <a:xfrm>
            <a:off x="6681168" y="928183"/>
            <a:ext cx="813994" cy="923330"/>
            <a:chOff x="1171091" y="4725144"/>
            <a:chExt cx="813994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1171091" y="4725144"/>
              <a:ext cx="4362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/>
                <a:t>2</a:t>
              </a:r>
              <a:r>
                <a:rPr lang="en-US" sz="4400" b="1"/>
                <a:t> </a:t>
              </a:r>
              <a:endParaRPr lang="vi-VN" sz="4400" b="1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48845" y="4725144"/>
              <a:ext cx="4362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/>
                <a:t>4</a:t>
              </a:r>
              <a:r>
                <a:rPr lang="en-US" sz="4400" b="1"/>
                <a:t> </a:t>
              </a:r>
              <a:endParaRPr lang="vi-VN" sz="4400" b="1"/>
            </a:p>
          </p:txBody>
        </p:sp>
      </p:grpSp>
      <p:cxnSp>
        <p:nvCxnSpPr>
          <p:cNvPr id="9" name="Straight Connector 8"/>
          <p:cNvCxnSpPr/>
          <p:nvPr/>
        </p:nvCxnSpPr>
        <p:spPr>
          <a:xfrm flipV="1">
            <a:off x="6644684" y="2492086"/>
            <a:ext cx="1151558" cy="167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24378" y="2492086"/>
            <a:ext cx="527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/>
              <a:t>4</a:t>
            </a:r>
            <a:endParaRPr lang="vi-VN" sz="5400" b="1"/>
          </a:p>
        </p:txBody>
      </p:sp>
      <p:sp>
        <p:nvSpPr>
          <p:cNvPr id="11" name="TextBox 10"/>
          <p:cNvSpPr txBox="1"/>
          <p:nvPr/>
        </p:nvSpPr>
        <p:spPr>
          <a:xfrm>
            <a:off x="6723748" y="2500463"/>
            <a:ext cx="580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/>
              <a:t>5 </a:t>
            </a:r>
            <a:endParaRPr lang="vi-VN" sz="5400" b="1"/>
          </a:p>
        </p:txBody>
      </p:sp>
      <p:sp>
        <p:nvSpPr>
          <p:cNvPr id="12" name="TextBox 11"/>
          <p:cNvSpPr txBox="1"/>
          <p:nvPr/>
        </p:nvSpPr>
        <p:spPr>
          <a:xfrm>
            <a:off x="6692613" y="1640603"/>
            <a:ext cx="527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/>
              <a:t>3</a:t>
            </a:r>
            <a:r>
              <a:rPr lang="en-US" sz="4400" b="1"/>
              <a:t> </a:t>
            </a:r>
            <a:endParaRPr lang="vi-VN" sz="4400" b="1"/>
          </a:p>
        </p:txBody>
      </p:sp>
      <p:sp>
        <p:nvSpPr>
          <p:cNvPr id="15" name="TextBox 14"/>
          <p:cNvSpPr txBox="1"/>
          <p:nvPr/>
        </p:nvSpPr>
        <p:spPr>
          <a:xfrm>
            <a:off x="6263820" y="1326242"/>
            <a:ext cx="514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+</a:t>
            </a:r>
            <a:endParaRPr lang="vi-VN" sz="4400" b="1"/>
          </a:p>
        </p:txBody>
      </p:sp>
      <p:sp>
        <p:nvSpPr>
          <p:cNvPr id="22" name="TextBox 21"/>
          <p:cNvSpPr txBox="1"/>
          <p:nvPr/>
        </p:nvSpPr>
        <p:spPr>
          <a:xfrm>
            <a:off x="3513015" y="3878484"/>
            <a:ext cx="765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endParaRPr lang="vi-VN"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41740" y="3860194"/>
            <a:ext cx="52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93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  <p:bldP spid="12" grpId="0"/>
      <p:bldP spid="15" grpId="0"/>
      <p:bldP spid="22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37890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862514"/>
            <a:ext cx="8424936" cy="3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66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241</Words>
  <Application>Microsoft Office PowerPoint</Application>
  <PresentationFormat>On-screen Show (4:3)</PresentationFormat>
  <Paragraphs>93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Segoe UI</vt:lpstr>
      <vt:lpstr>Tahoma</vt:lpstr>
      <vt:lpstr>Times New Roman</vt:lpstr>
      <vt:lpstr>Office Theme</vt:lpstr>
      <vt:lpstr>Bạn nhỏ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Bui Thuy</cp:lastModifiedBy>
  <cp:revision>224</cp:revision>
  <dcterms:created xsi:type="dcterms:W3CDTF">2020-08-22T05:47:00Z</dcterms:created>
  <dcterms:modified xsi:type="dcterms:W3CDTF">2022-03-21T10:48:46Z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